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3436"/>
            <a:ext cx="10033348" cy="4484317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  <a:spcBef>
                <a:spcPts val="1800"/>
              </a:spcBef>
            </a:pPr>
            <a:r>
              <a:rPr lang="fa-IR" dirty="0" smtClean="0">
                <a:solidFill>
                  <a:schemeClr val="bg1"/>
                </a:solidFill>
                <a:cs typeface="B Jadid" panose="00000700000000000000" pitchFamily="2" charset="-78"/>
              </a:rPr>
              <a:t/>
            </a:r>
            <a:br>
              <a:rPr lang="fa-IR" dirty="0" smtClean="0">
                <a:solidFill>
                  <a:schemeClr val="bg1"/>
                </a:solidFill>
                <a:cs typeface="B Jadid" panose="00000700000000000000" pitchFamily="2" charset="-78"/>
              </a:rPr>
            </a:br>
            <a:r>
              <a:rPr lang="fa-IR" dirty="0" smtClean="0">
                <a:solidFill>
                  <a:schemeClr val="bg1"/>
                </a:solidFill>
                <a:cs typeface="B Jadid" panose="00000700000000000000" pitchFamily="2" charset="-78"/>
              </a:rPr>
              <a:t/>
            </a:r>
            <a:br>
              <a:rPr lang="fa-IR" dirty="0" smtClean="0">
                <a:solidFill>
                  <a:schemeClr val="bg1"/>
                </a:solidFill>
                <a:cs typeface="B Jadid" panose="00000700000000000000" pitchFamily="2" charset="-78"/>
              </a:rPr>
            </a:br>
            <a:r>
              <a:rPr lang="fa-IR" dirty="0" smtClean="0">
                <a:solidFill>
                  <a:schemeClr val="bg1"/>
                </a:solidFill>
                <a:cs typeface="B Jadid" panose="00000700000000000000" pitchFamily="2" charset="-78"/>
              </a:rPr>
              <a:t/>
            </a:r>
            <a:br>
              <a:rPr lang="fa-IR" dirty="0" smtClean="0">
                <a:solidFill>
                  <a:schemeClr val="bg1"/>
                </a:solidFill>
                <a:cs typeface="B Jadid" panose="00000700000000000000" pitchFamily="2" charset="-78"/>
              </a:rPr>
            </a:br>
            <a:r>
              <a:rPr lang="fa-IR" dirty="0" smtClean="0">
                <a:solidFill>
                  <a:schemeClr val="bg1"/>
                </a:solidFill>
                <a:cs typeface="B Jadid" panose="00000700000000000000" pitchFamily="2" charset="-78"/>
              </a:rPr>
              <a:t/>
            </a:r>
            <a:br>
              <a:rPr lang="fa-IR" dirty="0" smtClean="0">
                <a:solidFill>
                  <a:schemeClr val="bg1"/>
                </a:solidFill>
                <a:cs typeface="B Jadid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Jadid" panose="00000700000000000000" pitchFamily="2" charset="-78"/>
              </a:rPr>
              <a:t>:</a:t>
            </a:r>
            <a:r>
              <a:rPr lang="fa-IR" sz="4400" dirty="0" smtClean="0">
                <a:solidFill>
                  <a:srgbClr val="FF0000"/>
                </a:solidFill>
                <a:cs typeface="B Jadid" panose="00000700000000000000" pitchFamily="2" charset="-78"/>
              </a:rPr>
              <a:t>نحوه ورود و ثبت نام در </a:t>
            </a:r>
            <a:r>
              <a:rPr lang="fa-IR" sz="4400" dirty="0" smtClean="0">
                <a:solidFill>
                  <a:schemeClr val="bg1"/>
                </a:solidFill>
                <a:cs typeface="B Jadid" panose="00000700000000000000" pitchFamily="2" charset="-78"/>
              </a:rPr>
              <a:t/>
            </a:r>
            <a:br>
              <a:rPr lang="fa-IR" sz="4400" dirty="0" smtClean="0">
                <a:solidFill>
                  <a:schemeClr val="bg1"/>
                </a:solidFill>
                <a:cs typeface="B Jadid" panose="00000700000000000000" pitchFamily="2" charset="-78"/>
              </a:rPr>
            </a:br>
            <a:r>
              <a:rPr lang="fa-IR" sz="4400" dirty="0" smtClean="0">
                <a:solidFill>
                  <a:schemeClr val="bg1"/>
                </a:solidFill>
                <a:cs typeface="B Jadid" panose="00000700000000000000" pitchFamily="2" charset="-78"/>
              </a:rPr>
              <a:t> تالار </a:t>
            </a:r>
            <a:r>
              <a:rPr lang="fa-IR" sz="4400" dirty="0" smtClean="0">
                <a:solidFill>
                  <a:schemeClr val="bg1"/>
                </a:solidFill>
                <a:cs typeface="B Jadid" panose="00000700000000000000" pitchFamily="2" charset="-78"/>
              </a:rPr>
              <a:t>تبادل تجربه </a:t>
            </a:r>
            <a:r>
              <a:rPr lang="fa-IR" sz="4400" dirty="0" smtClean="0">
                <a:solidFill>
                  <a:schemeClr val="bg1"/>
                </a:solidFill>
                <a:cs typeface="B Jadid" panose="00000700000000000000" pitchFamily="2" charset="-78"/>
              </a:rPr>
              <a:t>انجمن معتادان </a:t>
            </a:r>
            <a:r>
              <a:rPr lang="fa-IR" sz="4400" dirty="0" smtClean="0">
                <a:solidFill>
                  <a:schemeClr val="bg1"/>
                </a:solidFill>
                <a:cs typeface="B Jadid" panose="00000700000000000000" pitchFamily="2" charset="-78"/>
              </a:rPr>
              <a:t>گمنام فارسی زبان</a:t>
            </a:r>
            <a:endParaRPr lang="en-US" sz="4400" dirty="0">
              <a:solidFill>
                <a:schemeClr val="bg1"/>
              </a:solidFill>
              <a:cs typeface="B Jadid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30" y="676406"/>
            <a:ext cx="7697127" cy="330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0"/>
            <a:ext cx="11839919" cy="5994399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برای ورود اعضا به تالار گفتگو ،  وارد سایت رسمی انجمن معتادان گمنام شوید ، پیشنهاد می شود این کار را از طریق موتور جستجوی گوگل انجام دهید و انجمن معتادان گمنام را سرچ نمائید و یا از آدرس وب سایت وارد شوید: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1)وارد </a:t>
            </a:r>
            <a:r>
              <a:rPr lang="fa-IR" sz="2400" b="1" dirty="0" err="1" smtClean="0">
                <a:cs typeface="B Nazanin" panose="00000400000000000000" pitchFamily="2" charset="-78"/>
              </a:rPr>
              <a:t>وب</a:t>
            </a: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cs typeface="B Nazanin" panose="00000400000000000000" pitchFamily="2" charset="-78"/>
              </a:rPr>
              <a:t>سایت </a:t>
            </a:r>
            <a:r>
              <a:rPr lang="en-US" sz="2800" b="1" dirty="0">
                <a:solidFill>
                  <a:srgbClr val="002060"/>
                </a:solidFill>
                <a:latin typeface="A RaiMedia-Black" panose="020B0800040000020004" pitchFamily="34" charset="-78"/>
                <a:ea typeface="A RaiMedia-Black" panose="020B0800040000020004" pitchFamily="34" charset="-78"/>
                <a:cs typeface="A RaiMedia-Black" panose="020B0800040000020004" pitchFamily="34" charset="-78"/>
              </a:rPr>
              <a:t>www.nafarsiuk.org</a:t>
            </a: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cs typeface="B Nazanin" panose="00000400000000000000" pitchFamily="2" charset="-78"/>
              </a:rPr>
              <a:t>شده و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2) </a:t>
            </a:r>
            <a:r>
              <a:rPr lang="fa-IR" sz="2400" b="1" dirty="0" smtClean="0">
                <a:cs typeface="B Nazanin" panose="00000400000000000000" pitchFamily="2" charset="-78"/>
              </a:rPr>
              <a:t>در </a:t>
            </a:r>
            <a:r>
              <a:rPr lang="fa-IR" sz="2400" b="1" dirty="0" smtClean="0">
                <a:cs typeface="B Nazanin" panose="00000400000000000000" pitchFamily="2" charset="-78"/>
              </a:rPr>
              <a:t>قسمت لوگوهای سایت، روی لگوی تالار گفتگوکلیک کنید.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sz="28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cs typeface="B Nazanin" panose="00000400000000000000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sz="4800" u="sng" dirty="0"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fa-IR" sz="4800" u="sng" dirty="0">
              <a:cs typeface="B Nazanin" panose="00000400000000000000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235"/>
            <a:ext cx="12192000" cy="501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19" y="5472752"/>
            <a:ext cx="11678478" cy="1178470"/>
          </a:xfrm>
        </p:spPr>
        <p:txBody>
          <a:bodyPr>
            <a:normAutofit fontScale="90000"/>
          </a:bodyPr>
          <a:lstStyle/>
          <a:p>
            <a:pPr algn="r"/>
            <a:r>
              <a:rPr lang="fa-IR" sz="4000" dirty="0" smtClean="0">
                <a:solidFill>
                  <a:schemeClr val="bg1"/>
                </a:solidFill>
                <a:cs typeface="B Nazanin" panose="00000400000000000000" pitchFamily="2" charset="-78"/>
              </a:rPr>
              <a:t/>
            </a:r>
            <a:br>
              <a:rPr lang="fa-IR" sz="4000" dirty="0" smtClean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7786" y="5348613"/>
            <a:ext cx="11899725" cy="14154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dirty="0" smtClean="0">
                <a:ln w="3175" cmpd="sng">
                  <a:noFill/>
                </a:ln>
                <a:latin typeface="+mj-lt"/>
                <a:ea typeface="+mj-ea"/>
                <a:cs typeface="B Nazanin" panose="00000400000000000000" pitchFamily="2" charset="-78"/>
              </a:rPr>
              <a:t>:</a:t>
            </a:r>
            <a:r>
              <a:rPr lang="fa-IR" sz="2800" b="1" cap="all" dirty="0" smtClean="0">
                <a:ln w="3175" cmpd="sng">
                  <a:noFill/>
                </a:ln>
                <a:latin typeface="+mj-lt"/>
                <a:ea typeface="+mj-ea"/>
                <a:cs typeface="B Nazanin" panose="00000400000000000000" pitchFamily="2" charset="-78"/>
              </a:rPr>
              <a:t>اکنون وارد تالار گفتگوی انجمن معتادان گمنام شده اید  </a:t>
            </a:r>
            <a:r>
              <a:rPr lang="fa-IR" sz="4000" b="1" cap="all" dirty="0" smtClean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B Nazanin" panose="00000400000000000000" pitchFamily="2" charset="-78"/>
              </a:rPr>
              <a:t>3</a:t>
            </a:r>
            <a:r>
              <a:rPr lang="fa-IR" sz="3200" b="1" cap="all" dirty="0" smtClean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B Nazanin" panose="00000400000000000000" pitchFamily="2" charset="-78"/>
              </a:rPr>
              <a:t> ) </a:t>
            </a:r>
            <a:r>
              <a:rPr lang="fa-IR" sz="3200" b="1" cap="all" dirty="0" smtClean="0">
                <a:ln w="3175" cmpd="sng">
                  <a:noFill/>
                </a:ln>
                <a:latin typeface="+mj-lt"/>
                <a:ea typeface="+mj-ea"/>
                <a:cs typeface="B Nazanin" panose="00000400000000000000" pitchFamily="2" charset="-78"/>
              </a:rPr>
              <a:t>روی گزینه ثبت نام کلیک کنید</a:t>
            </a:r>
            <a:endParaRPr kumimoji="0" lang="en-US" sz="3200" b="1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9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5104263"/>
            <a:ext cx="10977700" cy="1155179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4 )</a:t>
            </a: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روی دکمه موافقت می کنم ، کلیک کنید 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520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21" y="5786651"/>
            <a:ext cx="11582721" cy="875119"/>
          </a:xfrm>
        </p:spPr>
        <p:txBody>
          <a:bodyPr>
            <a:noAutofit/>
          </a:bodyPr>
          <a:lstStyle/>
          <a:p>
            <a:pPr algn="r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5 </a:t>
            </a:r>
            <a:r>
              <a:rPr lang="fa-IR" sz="2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) </a:t>
            </a:r>
            <a: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کلیه فیلدهای مربوطه را پر کنید نمائید ، باید همگی سبز باشند  در انتها روی ثبت نام کلیک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کنید </a:t>
            </a: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  <a:endParaRPr lang="en-US" sz="32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099" name="Picture 3" descr="C:\Users\nemoneh\Desktop\باز-تالا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308" y="177421"/>
            <a:ext cx="11768919" cy="5418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61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title"/>
          </p:nvPr>
        </p:nvSpPr>
        <p:spPr>
          <a:xfrm>
            <a:off x="136525" y="4913194"/>
            <a:ext cx="11395075" cy="1774944"/>
          </a:xfrm>
        </p:spPr>
        <p:txBody>
          <a:bodyPr>
            <a:normAutofit/>
          </a:bodyPr>
          <a:lstStyle/>
          <a:p>
            <a:pPr algn="r"/>
            <a:r>
              <a:rPr lang="fa-IR" sz="3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بخش پایانی و پس از طی تمامی مراحل ثبت نام، باید در انتظار تأیید حساب کاربری خود توسط مدیر باشیم.</a:t>
            </a:r>
            <a:endParaRPr lang="en-US" sz="3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7616" cy="49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194" y="5036024"/>
            <a:ext cx="11559654" cy="1599758"/>
          </a:xfrm>
        </p:spPr>
        <p:txBody>
          <a:bodyPr>
            <a:normAutofit/>
          </a:bodyPr>
          <a:lstStyle/>
          <a:p>
            <a:pPr algn="r"/>
            <a:r>
              <a:rPr lang="fa-IR" sz="36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پس از تائید مدیران تالار ، شما می توانید روی گزینه ورود کلیک کرده و نام کاربری   و رمز عبور خود را وارد نموده و وارد تالار گفتگو انجمن معتادان گمنام بشوید </a:t>
            </a:r>
            <a:r>
              <a:rPr lang="fa-IR" sz="3600" dirty="0" smtClean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  <a:endParaRPr lang="en-US" sz="3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91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194" y="3670127"/>
            <a:ext cx="11559654" cy="296565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a-IR" sz="36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  <a:cs typeface="B Titr" pitchFamily="2" charset="-78"/>
              </a:rPr>
              <a:t>با تشکر</a:t>
            </a:r>
          </a:p>
          <a:p>
            <a:pPr algn="ctr"/>
            <a:r>
              <a:rPr lang="fa-IR" sz="36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  <a:cs typeface="B Titr" pitchFamily="2" charset="-78"/>
              </a:rPr>
              <a:t>کمیته </a:t>
            </a:r>
            <a:r>
              <a:rPr lang="fa-IR" sz="3600" dirty="0" err="1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  <a:cs typeface="B Titr" pitchFamily="2" charset="-78"/>
              </a:rPr>
              <a:t>وبسایت</a:t>
            </a:r>
            <a:r>
              <a:rPr lang="fa-IR" sz="36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  <a:cs typeface="B Titr" pitchFamily="2" charset="-78"/>
              </a:rPr>
              <a:t> و آدرس جلسات </a:t>
            </a:r>
          </a:p>
          <a:p>
            <a:pPr algn="ctr"/>
            <a:r>
              <a:rPr lang="fa-IR" sz="36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  <a:cs typeface="B Titr" pitchFamily="2" charset="-78"/>
              </a:rPr>
              <a:t>گروه های فارسی زبان 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  <a:cs typeface="B Titr" pitchFamily="2" charset="-78"/>
              </a:rPr>
              <a:t>Uk</a:t>
            </a:r>
            <a:endParaRPr lang="en-US" sz="3600" dirty="0" smtClean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  <a:cs typeface="B Titr" pitchFamily="2" charset="-78"/>
            </a:endParaRPr>
          </a:p>
          <a:p>
            <a:pPr algn="ctr"/>
            <a:r>
              <a:rPr lang="fa-IR" sz="3600" dirty="0" smtClean="0">
                <a:solidFill>
                  <a:schemeClr val="tx1">
                    <a:lumMod val="95000"/>
                  </a:schemeClr>
                </a:solidFill>
                <a:latin typeface="Adobe Gothic Std B" pitchFamily="34" charset="-128"/>
                <a:ea typeface="Adobe Gothic Std B" pitchFamily="34" charset="-128"/>
                <a:cs typeface="B Titr" pitchFamily="2" charset="-78"/>
              </a:rPr>
              <a:t>می 2021</a:t>
            </a:r>
            <a:endParaRPr lang="en-US" sz="3600" dirty="0" smtClean="0">
              <a:solidFill>
                <a:schemeClr val="tx1">
                  <a:lumMod val="95000"/>
                </a:schemeClr>
              </a:solidFill>
              <a:latin typeface="Adobe Gothic Std B" pitchFamily="34" charset="-128"/>
              <a:ea typeface="Adobe Gothic Std B" pitchFamily="34" charset="-128"/>
              <a:cs typeface="B Titr" pitchFamily="2" charset="-78"/>
            </a:endParaRPr>
          </a:p>
          <a:p>
            <a:pPr algn="r"/>
            <a:endParaRPr lang="en-US" sz="3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9" descr="C:\Users\nemoneh\Desktop\فایلهای باز\na -rang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933"/>
            <a:ext cx="1584325" cy="1584325"/>
          </a:xfrm>
          <a:prstGeom prst="rect">
            <a:avLst/>
          </a:prstGeom>
          <a:noFill/>
        </p:spPr>
      </p:pic>
      <p:pic>
        <p:nvPicPr>
          <p:cNvPr id="7170" name="Picture 2" descr="C:\Users\nemoneh\Desktop\Picture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9325" y="32933"/>
            <a:ext cx="9949218" cy="431269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70" y="439006"/>
            <a:ext cx="3228367" cy="201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481</TotalTime>
  <Words>210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Adobe Gothic Std B</vt:lpstr>
      <vt:lpstr>A RaiMedia-Black</vt:lpstr>
      <vt:lpstr>B Jadid</vt:lpstr>
      <vt:lpstr>B Nazanin</vt:lpstr>
      <vt:lpstr>B Titr</vt:lpstr>
      <vt:lpstr>Century Gothic</vt:lpstr>
      <vt:lpstr>Tahoma</vt:lpstr>
      <vt:lpstr>Wingdings 3</vt:lpstr>
      <vt:lpstr>Slice</vt:lpstr>
      <vt:lpstr>    :نحوه ورود و ثبت نام در   تالار تبادل تجربه انجمن معتادان گمنام فارسی زبان</vt:lpstr>
      <vt:lpstr> </vt:lpstr>
      <vt:lpstr> .</vt:lpstr>
      <vt:lpstr>4 ) روی دکمه موافقت می کنم ، کلیک کنید .</vt:lpstr>
      <vt:lpstr>PowerPoint Presentation</vt:lpstr>
      <vt:lpstr>در بخش پایانی و پس از طی تمامی مراحل ثبت نام، باید در انتظار تأیید حساب کاربری خود توسط مدیر باشیم.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نحوه ورود و ثبت نام در تالار  گفتگوی انجمن معتادان گمنام ایران</dc:title>
  <dc:creator>MAJID</dc:creator>
  <cp:lastModifiedBy>na 1398</cp:lastModifiedBy>
  <cp:revision>56</cp:revision>
  <dcterms:created xsi:type="dcterms:W3CDTF">2015-12-23T20:54:10Z</dcterms:created>
  <dcterms:modified xsi:type="dcterms:W3CDTF">2021-05-14T08:10:12Z</dcterms:modified>
</cp:coreProperties>
</file>